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7" r:id="rId9"/>
    <p:sldId id="263" r:id="rId10"/>
    <p:sldId id="264" r:id="rId11"/>
    <p:sldId id="265" r:id="rId12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152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add title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3/21/2020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арфюмированная вода H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sp>
        <p:nvSpPr>
          <p:cNvPr id="3" name="Téglalap 2">
            <a:extLst>
              <a:ext uri="{FF2B5EF4-FFF2-40B4-BE49-F238E27FC236}">
                <a16:creationId xmlns:a16="http://schemas.microsoft.com/office/drawing/2014/main" id="{64CE38EB-2945-4A40-85F3-B4A5E48D76F3}"/>
              </a:ext>
            </a:extLst>
          </p:cNvPr>
          <p:cNvSpPr/>
          <p:nvPr/>
        </p:nvSpPr>
        <p:spPr>
          <a:xfrm>
            <a:off x="2286000" y="3105835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101017/1		Скотч "</a:t>
            </a:r>
            <a:r>
              <a:rPr lang="hu-HU" dirty="0" err="1">
                <a:solidFill>
                  <a:srgbClr val="000000"/>
                </a:solidFill>
                <a:latin typeface="Arial" panose="020B0604020202020204" pitchFamily="34" charset="0"/>
              </a:rPr>
              <a:t>TianDe</a:t>
            </a:r>
            <a:r>
              <a:rPr lang="hu-HU" dirty="0">
                <a:solidFill>
                  <a:srgbClr val="000000"/>
                </a:solidFill>
                <a:latin typeface="Arial" panose="020B0604020202020204" pitchFamily="34" charset="0"/>
              </a:rPr>
              <a:t>" (</a:t>
            </a:r>
            <a:r>
              <a:rPr lang="hu-HU" dirty="0" err="1">
                <a:solidFill>
                  <a:srgbClr val="000000"/>
                </a:solidFill>
                <a:latin typeface="Arial" panose="020B0604020202020204" pitchFamily="34" charset="0"/>
              </a:rPr>
              <a:t>cz</a:t>
            </a:r>
            <a:r>
              <a:rPr lang="hu-HU" dirty="0">
                <a:solidFill>
                  <a:srgbClr val="000000"/>
                </a:solidFill>
                <a:latin typeface="Arial" panose="020B0604020202020204" pitchFamily="34" charset="0"/>
              </a:rPr>
              <a:t>)	1	1,20	</a:t>
            </a:r>
            <a:r>
              <a:rPr lang="ru-RU" dirty="0"/>
              <a:t>101017/1		Скотч "</a:t>
            </a:r>
            <a:r>
              <a:rPr lang="hu-HU" dirty="0" err="1"/>
              <a:t>TianDe</a:t>
            </a:r>
            <a:r>
              <a:rPr lang="hu-HU" dirty="0"/>
              <a:t>" (</a:t>
            </a:r>
            <a:r>
              <a:rPr lang="hu-HU" dirty="0" err="1"/>
              <a:t>cz</a:t>
            </a:r>
            <a:r>
              <a:rPr lang="hu-HU" dirty="0"/>
              <a:t>)	1	1,20	</a:t>
            </a:r>
          </a:p>
          <a:p>
            <a:endParaRPr lang="hu-HU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арфюмированная вода HU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арфюмированная вода HU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арфюмированная вода HU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арфюмированная вода HU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арфюмированная вода HU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арфюмированная вода HU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арфюмированная вода HU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арфюмированная вода HU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арфюмированная вода HU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арфюмированная вода HU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</Words>
  <Application>Microsoft Office PowerPoint</Application>
  <PresentationFormat>Diavetítés a képernyőre (4:3 oldalarány)</PresentationFormat>
  <Paragraphs>1</Paragraphs>
  <Slides>11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Dimon</dc:creator>
  <cp:lastModifiedBy>Marianna Fórizs</cp:lastModifiedBy>
  <cp:revision>2</cp:revision>
  <dcterms:created xsi:type="dcterms:W3CDTF">2017-01-16T02:18:12Z</dcterms:created>
  <dcterms:modified xsi:type="dcterms:W3CDTF">2020-03-21T12:58:07Z</dcterms:modified>
</cp:coreProperties>
</file>